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16" r:id="rId14"/>
    <p:sldId id="328" r:id="rId15"/>
    <p:sldId id="303" r:id="rId16"/>
    <p:sldId id="304" r:id="rId17"/>
    <p:sldId id="318" r:id="rId18"/>
    <p:sldId id="289" r:id="rId19"/>
    <p:sldId id="294" r:id="rId20"/>
    <p:sldId id="288" r:id="rId21"/>
    <p:sldId id="286" r:id="rId22"/>
    <p:sldId id="287" r:id="rId23"/>
    <p:sldId id="310" r:id="rId24"/>
    <p:sldId id="312" r:id="rId25"/>
    <p:sldId id="311" r:id="rId26"/>
    <p:sldId id="313" r:id="rId27"/>
    <p:sldId id="314" r:id="rId28"/>
    <p:sldId id="319" r:id="rId29"/>
    <p:sldId id="315" r:id="rId30"/>
    <p:sldId id="308" r:id="rId31"/>
    <p:sldId id="309" r:id="rId32"/>
    <p:sldId id="301" r:id="rId33"/>
    <p:sldId id="270" r:id="rId34"/>
    <p:sldId id="327" r:id="rId35"/>
    <p:sldId id="320" r:id="rId36"/>
    <p:sldId id="321" r:id="rId37"/>
    <p:sldId id="322" r:id="rId38"/>
    <p:sldId id="323" r:id="rId39"/>
    <p:sldId id="324" r:id="rId40"/>
    <p:sldId id="325" r:id="rId41"/>
    <p:sldId id="326" r:id="rId42"/>
    <p:sldId id="282" r:id="rId43"/>
    <p:sldId id="281" r:id="rId44"/>
    <p:sldId id="283" r:id="rId45"/>
    <p:sldId id="265" r:id="rId46"/>
    <p:sldId id="272" r:id="rId47"/>
    <p:sldId id="269" r:id="rId48"/>
    <p:sldId id="273" r:id="rId49"/>
    <p:sldId id="274" r:id="rId50"/>
    <p:sldId id="275" r:id="rId51"/>
    <p:sldId id="276" r:id="rId52"/>
    <p:sldId id="277" r:id="rId53"/>
    <p:sldId id="278" r:id="rId54"/>
    <p:sldId id="279" r:id="rId55"/>
    <p:sldId id="280" r:id="rId5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2021/11/24</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7414"/>
            <a:ext cx="8523713" cy="5350511"/>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sz="3600" dirty="0" smtClean="0"/>
              <a:t>評価付けシステム</a:t>
            </a:r>
            <a:r>
              <a:rPr kumimoji="1" lang="en-US" altLang="ja-JP" sz="3600" dirty="0" smtClean="0"/>
              <a:t/>
            </a:r>
            <a:br>
              <a:rPr kumimoji="1" lang="en-US" altLang="ja-JP" sz="3600" dirty="0" smtClean="0"/>
            </a:br>
            <a:r>
              <a:rPr lang="en-US" altLang="ja-JP" sz="3600" dirty="0" smtClean="0"/>
              <a:t>(</a:t>
            </a:r>
            <a:r>
              <a:rPr lang="ja-JP" altLang="en-US" sz="3600" dirty="0" smtClean="0"/>
              <a:t>応答速度評価アルゴリズム</a:t>
            </a:r>
            <a:r>
              <a:rPr lang="en-US" altLang="ja-JP" sz="3600" dirty="0" smtClean="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sz="3600" dirty="0" smtClean="0"/>
              <a:t>評価付けシステム</a:t>
            </a:r>
            <a:r>
              <a:rPr kumimoji="1" lang="en-US" altLang="ja-JP" sz="3600" dirty="0" smtClean="0"/>
              <a:t/>
            </a:r>
            <a:br>
              <a:rPr kumimoji="1" lang="en-US" altLang="ja-JP" sz="3600" dirty="0" smtClean="0"/>
            </a:br>
            <a:r>
              <a:rPr lang="en-US" altLang="ja-JP" sz="3600" dirty="0" smtClean="0"/>
              <a:t>(</a:t>
            </a:r>
            <a:r>
              <a:rPr lang="ja-JP" altLang="en-US" sz="3600" dirty="0" smtClean="0"/>
              <a:t>応答速度評価アルゴリズム</a:t>
            </a:r>
            <a:r>
              <a:rPr lang="en-US" altLang="ja-JP" sz="3600" dirty="0" smtClean="0"/>
              <a: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endParaRPr lang="en-US" altLang="ja-JP" dirty="0" smtClean="0"/>
              </a:p>
              <a:p>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r="-463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6" name="図 5"/>
          <p:cNvPicPr>
            <a:picLocks noChangeAspect="1"/>
          </p:cNvPicPr>
          <p:nvPr/>
        </p:nvPicPr>
        <p:blipFill>
          <a:blip r:embed="rId3"/>
          <a:stretch>
            <a:fillRect/>
          </a:stretch>
        </p:blipFill>
        <p:spPr>
          <a:xfrm>
            <a:off x="130467" y="5296584"/>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15</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t>この</a:t>
            </a:r>
            <a:r>
              <a:rPr lang="ja-JP" altLang="ja-JP" dirty="0"/>
              <a:t>割り振りは</a:t>
            </a:r>
            <a:r>
              <a:rPr lang="en-US" altLang="ja-JP" dirty="0"/>
              <a:t>Nginx(</a:t>
            </a:r>
            <a:r>
              <a:rPr lang="ja-JP" altLang="ja-JP" dirty="0"/>
              <a:t>エンジンエックス</a:t>
            </a:r>
            <a:r>
              <a:rPr lang="en-US" altLang="ja-JP" dirty="0"/>
              <a:t>)</a:t>
            </a:r>
            <a:r>
              <a:rPr lang="ja-JP" altLang="ja-JP" dirty="0"/>
              <a:t>という</a:t>
            </a:r>
            <a:r>
              <a:rPr lang="en-US" altLang="ja-JP" dirty="0"/>
              <a:t>Web</a:t>
            </a:r>
            <a:r>
              <a:rPr lang="ja-JP" altLang="ja-JP" dirty="0"/>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547497" y="1545799"/>
            <a:ext cx="8049006"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smtClean="0"/>
              <a:t/>
            </a:r>
            <a:br>
              <a:rPr lang="en-US" altLang="ja-JP" sz="2500" dirty="0" smtClean="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9" y="2761488"/>
            <a:ext cx="7942791" cy="3703320"/>
          </a:xfrm>
        </p:spPr>
        <p:txBody>
          <a:bodyPr>
            <a:normAutofit/>
          </a:bodyPr>
          <a:lstStyle/>
          <a:p>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r>
              <a:rPr lang="ja-JP" altLang="en-US" dirty="0" smtClean="0"/>
              <a:t>異種環境において</a:t>
            </a:r>
            <a:r>
              <a:rPr lang="en-US" altLang="ja-JP" dirty="0" smtClean="0"/>
              <a:t>Web</a:t>
            </a:r>
            <a:r>
              <a:rPr lang="ja-JP" altLang="en-US" dirty="0" smtClean="0"/>
              <a:t>サーバ</a:t>
            </a:r>
            <a:r>
              <a:rPr lang="ja-JP" altLang="en-US" dirty="0"/>
              <a:t>の応答速度を考慮した</a:t>
            </a:r>
            <a:r>
              <a:rPr lang="ja-JP" altLang="en-US" dirty="0" smtClean="0"/>
              <a:t>ロードバランサの</a:t>
            </a:r>
            <a:r>
              <a:rPr lang="ja-JP" altLang="en-US" dirty="0"/>
              <a:t>設計と開発．</a:t>
            </a:r>
          </a:p>
          <a:p>
            <a:r>
              <a:rPr lang="ja-JP" altLang="en-US" dirty="0"/>
              <a:t>サーバを監視し評価するシステムの設計と開発．</a:t>
            </a:r>
            <a:endParaRPr lang="en-US" altLang="ja-JP" dirty="0"/>
          </a:p>
          <a:p>
            <a:r>
              <a:rPr lang="ja-JP" altLang="en-US" dirty="0"/>
              <a:t>実験による実現可能性の評価</a:t>
            </a:r>
            <a:r>
              <a:rPr lang="en-US" altLang="ja-JP" dirty="0"/>
              <a:t/>
            </a:r>
            <a:br>
              <a:rPr lang="en-US" altLang="ja-JP" dirty="0"/>
            </a:br>
            <a:r>
              <a:rPr lang="ja-JP" altLang="en-US" dirty="0"/>
              <a:t>ロードバランサと</a:t>
            </a:r>
            <a:r>
              <a:rPr lang="en-US" altLang="ja-JP" dirty="0"/>
              <a:t>Web</a:t>
            </a:r>
            <a:r>
              <a:rPr lang="ja-JP" altLang="en-US" dirty="0"/>
              <a:t>サーバのボトルネック削減</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19539" y="701113"/>
            <a:ext cx="6098895" cy="1979151"/>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9046</TotalTime>
  <Words>4195</Words>
  <Application>Microsoft Office PowerPoint</Application>
  <PresentationFormat>画面に合わせる (4:3)</PresentationFormat>
  <Paragraphs>429</Paragraphs>
  <Slides>55</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評価付けシステム (応答速度評価アルゴリズム)</vt:lpstr>
      <vt:lpstr>評価付けシステム (応答速度評価アルゴリズム)</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提案システム実験結果：７回目</vt:lpstr>
      <vt:lpstr>提案システム実験結果：７回目</vt:lpstr>
      <vt:lpstr>ラウンドロビン実験結果：７回目</vt:lpstr>
      <vt:lpstr>ラウンドロビン実験結果：７回目</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217</cp:revision>
  <cp:lastPrinted>2021-07-27T10:53:03Z</cp:lastPrinted>
  <dcterms:created xsi:type="dcterms:W3CDTF">2018-06-14T09:18:55Z</dcterms:created>
  <dcterms:modified xsi:type="dcterms:W3CDTF">2021-11-23T23:53:57Z</dcterms:modified>
</cp:coreProperties>
</file>